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F5350C-2D7A-E761-8BDC-18DE1658A3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23119" r="62678" b="37957"/>
          <a:stretch/>
        </p:blipFill>
        <p:spPr>
          <a:xfrm>
            <a:off x="287594" y="2086897"/>
            <a:ext cx="2566220" cy="266945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4E6794D-3276-6A6E-E7FA-B4ECAEEB3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04"/>
    </mc:Choice>
    <mc:Fallback>
      <p:transition spd="slow" advTm="38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5</cp:revision>
  <dcterms:created xsi:type="dcterms:W3CDTF">2023-05-12T20:42:46Z</dcterms:created>
  <dcterms:modified xsi:type="dcterms:W3CDTF">2023-05-17T01:07:35Z</dcterms:modified>
</cp:coreProperties>
</file>